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248275" cx="9334500"/>
  <p:notesSz cx="5248275" cy="9334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" name="Google Shape;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" name="Google Shape;1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" name="Google Shape;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732f2494d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732f2494d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3732f2494db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5bfb91118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5bfb91118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375bfb91118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11" Type="http://schemas.openxmlformats.org/officeDocument/2006/relationships/image" Target="../media/image16.png"/><Relationship Id="rId10" Type="http://schemas.openxmlformats.org/officeDocument/2006/relationships/image" Target="../media/image23.png"/><Relationship Id="rId12" Type="http://schemas.openxmlformats.org/officeDocument/2006/relationships/image" Target="../media/image19.png"/><Relationship Id="rId9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ple MacBook Pro Laptop (Provided by Future Publishing via Getty Images)"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650" y="1487659"/>
            <a:ext cx="1223409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computing concept (Provided by Getty Images)"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394" y="1547870"/>
            <a:ext cx="1104753" cy="755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 MacBook Pro Laptop (Provided by Future Publishing via Getty Images)" id="87" name="Google Shape;8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182" y="1487659"/>
            <a:ext cx="1223409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148" y="732460"/>
            <a:ext cx="854828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895" y="711216"/>
            <a:ext cx="854828" cy="8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5711" y="711216"/>
            <a:ext cx="854828" cy="815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>
            <a:off x="399800" y="147950"/>
            <a:ext cx="8430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</a:rPr>
              <a:t>API Service used for demo: lunchbox_api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mix phx.routes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Compiling 1 file (.ex)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Generated lunchbox_api app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                page_path  GET     /                                      	LunchboxApiWeb.PageLive :index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                food_path  GET     /api/v1/foods                          LunchboxApiWeb.FoodController :index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                food_path  GET     /api/v1/foods/:id                     LunchboxApiWeb.FoodController :show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                food_path  POST    /api/v1/foods                       	LunchboxApiWeb.FoodController :create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                food_path  PATCH   /api/v1/foods/:id                  	LunchboxApiWeb.FoodController :update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                </a:t>
            </a:r>
            <a:r>
              <a:rPr lang="en-US">
                <a:solidFill>
                  <a:schemeClr val="accent5"/>
                </a:solidFill>
              </a:rPr>
              <a:t>food_path  </a:t>
            </a:r>
            <a:r>
              <a:rPr lang="en-US">
                <a:solidFill>
                  <a:schemeClr val="accent5"/>
                </a:solidFill>
              </a:rPr>
              <a:t>PUT     /api/v1/foods/:id                    	LunchboxApiWeb.FoodController :update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                food_path  DELETE  /api/v1/foods/:id                	LunchboxApiWeb.FoodController :delete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949" y="2918450"/>
            <a:ext cx="2632427" cy="23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194" y="2960650"/>
            <a:ext cx="3507706" cy="22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8943672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2306975" y="641850"/>
            <a:ext cx="2288100" cy="1072200"/>
          </a:xfrm>
          <a:prstGeom prst="wedgeRectCallout">
            <a:avLst>
              <a:gd fmla="val 97701" name="adj1"/>
              <a:gd fmla="val 68277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6263" y="727975"/>
            <a:ext cx="2089525" cy="91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2737425" y="3157875"/>
            <a:ext cx="2052900" cy="1297500"/>
            <a:chOff x="2737425" y="3157875"/>
            <a:chExt cx="2052900" cy="1297500"/>
          </a:xfrm>
        </p:grpSpPr>
        <p:sp>
          <p:nvSpPr>
            <p:cNvPr id="48" name="Google Shape;48;p8"/>
            <p:cNvSpPr/>
            <p:nvPr/>
          </p:nvSpPr>
          <p:spPr>
            <a:xfrm>
              <a:off x="2737425" y="3157875"/>
              <a:ext cx="2052900" cy="1297500"/>
            </a:xfrm>
            <a:prstGeom prst="wedgeRectCallout">
              <a:avLst>
                <a:gd fmla="val 87941" name="adj1"/>
                <a:gd fmla="val 31958" name="adj2"/>
              </a:avLst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" name="Google Shape;49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83212" y="3301215"/>
              <a:ext cx="1761325" cy="101082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ple MacBook Pro Laptop (Provided by Future Publishing via Getty Images)"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5" y="2548539"/>
            <a:ext cx="2496123" cy="1663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computing concept (Provided by Getty Images)" id="56" name="Google Shape;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552" y="2671388"/>
            <a:ext cx="2254024" cy="1540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 MacBook Pro Laptop (Provided by Future Publishing via Getty Images)"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25" y="2548539"/>
            <a:ext cx="2496123" cy="16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75" y="1489114"/>
            <a:ext cx="809325" cy="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626" y="1696199"/>
            <a:ext cx="854406" cy="52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000" y="1526789"/>
            <a:ext cx="809325" cy="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1725" y="1144264"/>
            <a:ext cx="696333" cy="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463" y="1265089"/>
            <a:ext cx="696333" cy="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5927" y="2102561"/>
            <a:ext cx="1221273" cy="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6100" y="1265084"/>
            <a:ext cx="1171751" cy="29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62575" y="1862061"/>
            <a:ext cx="809325" cy="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6475" y="1957910"/>
            <a:ext cx="684876" cy="6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12">
            <a:alphaModFix/>
          </a:blip>
          <a:srcRect b="0" l="19269" r="20925" t="0"/>
          <a:stretch/>
        </p:blipFill>
        <p:spPr>
          <a:xfrm>
            <a:off x="7315525" y="1340464"/>
            <a:ext cx="684876" cy="7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3425" y="1435514"/>
            <a:ext cx="696333" cy="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702" y="944786"/>
            <a:ext cx="1221273" cy="5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